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256A2E8-4925-478E-B007-5CFD3854F6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5421" y="0"/>
            <a:ext cx="49811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73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25</cp:revision>
  <dcterms:created xsi:type="dcterms:W3CDTF">2020-04-18T07:36:16Z</dcterms:created>
  <dcterms:modified xsi:type="dcterms:W3CDTF">2020-05-06T06:27:54Z</dcterms:modified>
</cp:coreProperties>
</file>